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6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65" r:id="rId9"/>
    <p:sldId id="271" r:id="rId10"/>
    <p:sldId id="267" r:id="rId11"/>
    <p:sldId id="261" r:id="rId12"/>
    <p:sldId id="262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2" autoAdjust="0"/>
    <p:restoredTop sz="94660"/>
  </p:normalViewPr>
  <p:slideViewPr>
    <p:cSldViewPr snapToGrid="0">
      <p:cViewPr>
        <p:scale>
          <a:sx n="85" d="100"/>
          <a:sy n="85" d="100"/>
        </p:scale>
        <p:origin x="586" y="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2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19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5314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84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48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614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382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3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1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7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5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4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6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6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36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ngimg.com/png/72547-thinking-photography-question-mark-man-stock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108" y="477826"/>
            <a:ext cx="10799236" cy="1625839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ECE Class kit Vending machine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	    </a:t>
            </a:r>
            <a:r>
              <a:rPr 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7464" y="2872194"/>
            <a:ext cx="8637072" cy="277557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Dillon Williams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Ryan Reed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Austin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Nidhay Patel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Michel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Turpeau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9382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Broader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48083"/>
            <a:ext cx="10363826" cy="3424107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Vending Machine will influence the jobs of those who work in the ECE department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Risk of  asset loss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Possible Safety breach of Tennessee Tech Data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Michel - budget, timeline, conclusion area.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Talk about parts, edit the budget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new design, and briefly talk over timeline</a:t>
            </a:r>
          </a:p>
        </p:txBody>
      </p:sp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Timeline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82151-1330-5F10-43D0-24957630C93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Michel – after you practice, you may not need a timeline if taking too long, just budget talk and parts needed.</a:t>
            </a:r>
          </a:p>
        </p:txBody>
      </p:sp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64421" y="2105941"/>
            <a:ext cx="10364451" cy="1596177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6512E4-50FB-42A7-88AA-3EF9A4F1B85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83881" y="1422567"/>
            <a:ext cx="3933845" cy="3933845"/>
          </a:xfrm>
        </p:spPr>
      </p:pic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50962" y="448919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09C58-C2A9-4854-B6EC-149EE462E1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046" y="1984812"/>
            <a:ext cx="10640554" cy="3806388"/>
          </a:xfrm>
        </p:spPr>
        <p:txBody>
          <a:bodyPr/>
          <a:lstStyle/>
          <a:p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Vending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Vends boards &amp; stores student data</a:t>
            </a:r>
          </a:p>
          <a:p>
            <a:pPr marL="457200" lvl="1" indent="0">
              <a:buNone/>
            </a:pP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Work of ECE office Associates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Saves time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EA373D-CBAD-47B9-9F88-EE6807A8D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41" y="1919085"/>
            <a:ext cx="3032705" cy="387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3730" y="1935921"/>
            <a:ext cx="10363826" cy="4165857"/>
          </a:xfrm>
        </p:spPr>
        <p:txBody>
          <a:bodyPr numCol="2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Trays shall be 10in wide and 10in long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shall be by ethernet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 database to hold information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nonvolatile memory To account for power loss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machine shall direct the student to the board using LEDs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locks that are not easily broken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Boxes shall have the barcode scanned before dispensing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an eagle card reader to identify students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be window height to be easily portable</a:t>
            </a:r>
          </a:p>
          <a:p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6" y="1962147"/>
            <a:ext cx="2718511" cy="363692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4191443" y="1935921"/>
            <a:ext cx="68405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Elevator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 Inventory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Size (6’4”H x 4’7”L x 3’3”W)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Unknown, but generally &gt; $3500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Lockerbox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Unknown, generally 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9907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4870" y="1576228"/>
            <a:ext cx="33051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 Indication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62053" y="1680235"/>
            <a:ext cx="35702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Unknowns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4589479" y="2101240"/>
            <a:ext cx="975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36" y="2501350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5006479" y="2537053"/>
            <a:ext cx="51990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Drawer will contain ~4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will be on the top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2" y="287184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3977" y="2012509"/>
            <a:ext cx="10724043" cy="4351345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dispense the requested item with sufficient speed</a:t>
            </a:r>
          </a:p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be intuitive for students</a:t>
            </a:r>
          </a:p>
          <a:p>
            <a:pPr>
              <a:lnSpc>
                <a:spcPct val="300000"/>
              </a:lnSpc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correctly 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can and store the device bar codes and student information.</a:t>
            </a: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551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474</TotalTime>
  <Words>456</Words>
  <Application>Microsoft Office PowerPoint</Application>
  <PresentationFormat>Widescreen</PresentationFormat>
  <Paragraphs>112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Bookman Old Style</vt:lpstr>
      <vt:lpstr>Courier New</vt:lpstr>
      <vt:lpstr>Rockwell</vt:lpstr>
      <vt:lpstr>Times New Roman</vt:lpstr>
      <vt:lpstr>Damask</vt:lpstr>
      <vt:lpstr> ECE Class kit Vending machine             Team 5</vt:lpstr>
      <vt:lpstr>Project Overview</vt:lpstr>
      <vt:lpstr>Specifications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Broader Impacts</vt:lpstr>
      <vt:lpstr>Resources</vt:lpstr>
      <vt:lpstr>Timeline and Conclusion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Nidhay Patel</cp:lastModifiedBy>
  <cp:revision>17</cp:revision>
  <dcterms:created xsi:type="dcterms:W3CDTF">2022-10-03T19:17:03Z</dcterms:created>
  <dcterms:modified xsi:type="dcterms:W3CDTF">2022-10-05T04:31:40Z</dcterms:modified>
</cp:coreProperties>
</file>

<file path=docProps/thumbnail.jpeg>
</file>